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73" r:id="rId18"/>
    <p:sldId id="275" r:id="rId19"/>
    <p:sldId id="276" r:id="rId20"/>
    <p:sldId id="277" r:id="rId21"/>
    <p:sldId id="278" r:id="rId22"/>
    <p:sldId id="279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25FA2-905F-4848-96D8-A298FF31B86E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38717-B8D0-418A-8882-906F66A6C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38717-B8D0-418A-8882-906F66A6C85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7D06-C6C6-4AD4-BCE6-927D14A23AE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87D06-C6C6-4AD4-BCE6-927D14A23AE0}" type="datetimeFigureOut">
              <a:rPr lang="ru-RU" smtClean="0"/>
              <a:pPr/>
              <a:t>09.05.2011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32B46-1716-4644-83CA-B8061AF0B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-photo.ru/photo/smajliki_i_malenkie_kartinki_animashki/ljagushonok/23-0-1896" TargetMode="External"/><Relationship Id="rId2" Type="http://schemas.openxmlformats.org/officeDocument/2006/relationships/hyperlink" Target="http://chihuashki.ru/blog/gde-zhivut-zemnovodnye-i-kak-poyavlyaetsya-lyagushono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images.yande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857232"/>
            <a:ext cx="7772400" cy="1470025"/>
          </a:xfrm>
        </p:spPr>
        <p:txBody>
          <a:bodyPr/>
          <a:lstStyle/>
          <a:p>
            <a:r>
              <a:rPr lang="ru-RU" dirty="0" smtClean="0"/>
              <a:t>Жизнь земноводных весной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2143116"/>
            <a:ext cx="6400800" cy="4071966"/>
          </a:xfrm>
        </p:spPr>
        <p:txBody>
          <a:bodyPr/>
          <a:lstStyle/>
          <a:p>
            <a:r>
              <a:rPr lang="ru-RU" dirty="0" smtClean="0"/>
              <a:t>Презентация к уроку окружающего мира в 1 классе</a:t>
            </a:r>
          </a:p>
          <a:p>
            <a:r>
              <a:rPr lang="ru-RU" dirty="0" smtClean="0"/>
              <a:t>УМК «Начальная школа ХХ</a:t>
            </a:r>
            <a:r>
              <a:rPr lang="en-US" dirty="0" smtClean="0"/>
              <a:t>I </a:t>
            </a:r>
            <a:r>
              <a:rPr lang="ru-RU" dirty="0" smtClean="0"/>
              <a:t>века»</a:t>
            </a:r>
          </a:p>
          <a:p>
            <a:r>
              <a:rPr lang="ru-RU" dirty="0" smtClean="0"/>
              <a:t>Автор: учитель начальных классов </a:t>
            </a:r>
          </a:p>
          <a:p>
            <a:r>
              <a:rPr lang="ru-RU" dirty="0" smtClean="0"/>
              <a:t>МОУ «СОШ с. </a:t>
            </a:r>
            <a:r>
              <a:rPr lang="ru-RU" dirty="0" err="1" smtClean="0"/>
              <a:t>Сторожевка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Коноплёва Г.А.</a:t>
            </a:r>
          </a:p>
          <a:p>
            <a:r>
              <a:rPr lang="ru-RU" dirty="0" smtClean="0"/>
              <a:t>2011 год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6286520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http://aida.ucoz.ru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3" descr="H:\Documents and Settings\Aida\Рабочий стол\ТЕКСТУРЫ и фоны, клипарты\3 ЧАСТЬ!!!\1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786322"/>
            <a:ext cx="1214446" cy="158115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 descr="H:\Documents and Settings\Aida\Рабочий стол\СБОРНИК! 26-03-2003 картинки\sm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1337" flipH="1">
            <a:off x="1000100" y="5214950"/>
            <a:ext cx="571504" cy="42862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5000636"/>
            <a:ext cx="1047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5143512"/>
            <a:ext cx="100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357166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Например, если удалить лягушку от воды, она быстро худеет, делается вялой, а вскоре и совсем погибает. Напротив, если измученную сухостью лягушку посадить на мокрую тряпку, она будет прижиматься к «живительному источнику» всем телом и вскоре совсем оправится.</a:t>
            </a:r>
            <a:endParaRPr lang="ru-RU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928934"/>
            <a:ext cx="5191136" cy="360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Рассмотри рисунки.</a:t>
            </a:r>
            <a:br>
              <a:rPr lang="ru-RU" sz="2400" b="1" dirty="0" smtClean="0"/>
            </a:br>
            <a:r>
              <a:rPr lang="ru-RU" sz="2400" b="1" dirty="0" smtClean="0"/>
              <a:t> Расскажи, откуда появляется и как развивается лягушка.</a:t>
            </a:r>
            <a:endParaRPr lang="ru-RU" sz="2400" b="1" dirty="0"/>
          </a:p>
        </p:txBody>
      </p:sp>
      <p:pic>
        <p:nvPicPr>
          <p:cNvPr id="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14414" y="1500174"/>
            <a:ext cx="7566017" cy="4324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80010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5786" y="4286256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Жизнь земноводных начинается весной — из яиц, отложенных в водоеме или во влажном месте</a:t>
            </a:r>
            <a:r>
              <a:rPr lang="ru-RU" sz="2400" b="1" dirty="0" smtClean="0"/>
              <a:t>.</a:t>
            </a:r>
            <a:endParaRPr lang="ru-RU" sz="2400" b="1" dirty="0" smtClean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Например, самки лягушек откладывают икру в хорошо прогреваемые солнцем лужи, канавы, мелкие пруды. В воде оболочки икринок сильно разбухают и склеиваются друг с другом, образуя комки, которые всплывают на поверхность или же прикрепляются к подводным предметам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357430"/>
            <a:ext cx="6032787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70104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3581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Через 2-3 недели из икринок появляются головастики. В отличие от взрослой лягушки, головастик имеет хвост и напоминает малька рыб. Как и малек, головастик дышит растворенным в воде кислородом, а для этого у него есть три пары жабр, растущих по бокам головы</a:t>
            </a:r>
            <a:r>
              <a:rPr lang="ru-RU" sz="2400" b="1" dirty="0" smtClean="0"/>
              <a:t>.</a:t>
            </a:r>
            <a:endParaRPr lang="ru-RU" sz="24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428868"/>
            <a:ext cx="5500726" cy="376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arva_of_Edible_fr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14290"/>
            <a:ext cx="7286676" cy="5286412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2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Удивительно, но у маленького головастого существа нет не только ног, но и рта! Со временем у головастика прорезывается рот, появляются легкие (а жабры исчезают), вырастают задние и передние конечности (лапки). Хвостик становится все тоньше и короче и постепенно совсем исчезает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643182"/>
            <a:ext cx="5715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85794"/>
            <a:ext cx="5118126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929330"/>
            <a:ext cx="771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35719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На водоёме.</a:t>
            </a:r>
          </a:p>
          <a:p>
            <a:pPr>
              <a:buNone/>
            </a:pPr>
            <a:r>
              <a:rPr lang="ru-RU" dirty="0" smtClean="0"/>
              <a:t>Чьи там крики у пруда?</a:t>
            </a:r>
          </a:p>
          <a:p>
            <a:pPr>
              <a:buFontTx/>
              <a:buChar char="-"/>
            </a:pPr>
            <a:r>
              <a:rPr lang="ru-RU" dirty="0" smtClean="0"/>
              <a:t>Квасу, квасу нам сюда!</a:t>
            </a:r>
          </a:p>
          <a:p>
            <a:pPr>
              <a:buNone/>
            </a:pPr>
            <a:r>
              <a:rPr lang="ru-RU" dirty="0" smtClean="0"/>
              <a:t>Квасу, квасу, простокваши,</a:t>
            </a:r>
          </a:p>
          <a:p>
            <a:pPr>
              <a:buNone/>
            </a:pPr>
            <a:r>
              <a:rPr lang="ru-RU" dirty="0" smtClean="0"/>
              <a:t>Надоела нам вода!</a:t>
            </a:r>
          </a:p>
          <a:p>
            <a:pPr algn="r">
              <a:buNone/>
            </a:pPr>
            <a:r>
              <a:rPr lang="ru-RU" i="1" dirty="0" smtClean="0"/>
              <a:t>И. </a:t>
            </a:r>
            <a:r>
              <a:rPr lang="ru-RU" i="1" dirty="0" err="1" smtClean="0"/>
              <a:t>Токмакова</a:t>
            </a:r>
            <a:r>
              <a:rPr lang="ru-RU" i="1" dirty="0" smtClean="0"/>
              <a:t> 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876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928670"/>
            <a:ext cx="19431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Так в течение 3-4 месяцев, в процессе метаморфоза, похожий на рыбку головастик постепенно превращается в маленького </a:t>
            </a:r>
            <a:r>
              <a:rPr lang="ru-RU" sz="2400" b="1" dirty="0" smtClean="0"/>
              <a:t>лягушонка.</a:t>
            </a:r>
            <a:endParaRPr lang="ru-RU" sz="2400" b="1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8"/>
            <a:ext cx="614366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357166"/>
            <a:ext cx="602458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6072206"/>
            <a:ext cx="628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14290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                     </a:t>
            </a:r>
            <a:r>
              <a:rPr lang="ru-RU" sz="2400" dirty="0" smtClean="0"/>
              <a:t>На </a:t>
            </a:r>
            <a:r>
              <a:rPr lang="ru-RU" sz="2400" dirty="0" smtClean="0"/>
              <a:t>болоте 2 подружки.</a:t>
            </a:r>
          </a:p>
          <a:p>
            <a:r>
              <a:rPr lang="ru-RU" sz="2400" dirty="0" smtClean="0"/>
              <a:t>                                 2 зелёные лягушки</a:t>
            </a:r>
          </a:p>
          <a:p>
            <a:r>
              <a:rPr lang="ru-RU" sz="2400" dirty="0" smtClean="0"/>
              <a:t>                                 Утром рано умывались,</a:t>
            </a:r>
          </a:p>
          <a:p>
            <a:r>
              <a:rPr lang="ru-RU" sz="2400" dirty="0" smtClean="0"/>
              <a:t>                                 Полотенцем растирались.</a:t>
            </a:r>
          </a:p>
          <a:p>
            <a:r>
              <a:rPr lang="ru-RU" sz="2400" dirty="0" smtClean="0"/>
              <a:t>                                 Ножками топали,</a:t>
            </a:r>
          </a:p>
          <a:p>
            <a:r>
              <a:rPr lang="ru-RU" sz="2400" dirty="0" smtClean="0"/>
              <a:t>                                 Ручками хлопали.</a:t>
            </a:r>
          </a:p>
          <a:p>
            <a:r>
              <a:rPr lang="ru-RU" sz="2400" dirty="0" smtClean="0"/>
              <a:t>                                 Влево, вправо наклонялись</a:t>
            </a:r>
          </a:p>
          <a:p>
            <a:r>
              <a:rPr lang="ru-RU" sz="2400" dirty="0" smtClean="0"/>
              <a:t>                                 И обратно возвращались.</a:t>
            </a:r>
          </a:p>
          <a:p>
            <a:r>
              <a:rPr lang="ru-RU" sz="2400" dirty="0" smtClean="0"/>
              <a:t>                                 Вот здоровья в чём секрет.</a:t>
            </a:r>
          </a:p>
          <a:p>
            <a:r>
              <a:rPr lang="ru-RU" sz="2400" dirty="0" smtClean="0"/>
              <a:t>                                 Всем друзьям </a:t>
            </a:r>
            <a:r>
              <a:rPr lang="ru-RU" sz="2400" dirty="0" err="1" smtClean="0"/>
              <a:t>физкульт</a:t>
            </a:r>
            <a:r>
              <a:rPr lang="ru-RU" sz="2400" dirty="0" smtClean="0"/>
              <a:t>- привет!</a:t>
            </a:r>
            <a:endParaRPr lang="ru-RU" sz="2400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870000"/>
            <a:ext cx="2384049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870000"/>
            <a:ext cx="2384049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7166"/>
            <a:ext cx="2524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928802"/>
            <a:ext cx="6429420" cy="3257560"/>
          </a:xfrm>
        </p:spPr>
        <p:txBody>
          <a:bodyPr/>
          <a:lstStyle/>
          <a:p>
            <a:r>
              <a:rPr lang="ru-RU" sz="2000" dirty="0" smtClean="0">
                <a:hlinkClick r:id="rId2"/>
              </a:rPr>
              <a:t>http://</a:t>
            </a:r>
            <a:r>
              <a:rPr lang="ru-RU" sz="2000" dirty="0" smtClean="0">
                <a:hlinkClick r:id="rId2"/>
              </a:rPr>
              <a:t>chihuashki.ru/blog/gde-zhivut-zemnovodnye-i-kak-poyavlyaetsya-lyagushonok</a:t>
            </a:r>
            <a:r>
              <a:rPr lang="ru-RU" sz="2000" dirty="0" smtClean="0"/>
              <a:t> - текст и фото</a:t>
            </a:r>
          </a:p>
          <a:p>
            <a:r>
              <a:rPr lang="en-US" sz="2000" dirty="0" smtClean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images-photo.ru/photo/smajliki_i_malenkie_kartinki_animashki/ljagushonok/23-0-1896</a:t>
            </a:r>
            <a:r>
              <a:rPr lang="ru-RU" sz="2000" dirty="0" smtClean="0"/>
              <a:t> - картинки</a:t>
            </a:r>
          </a:p>
          <a:p>
            <a:r>
              <a:rPr lang="en-US" sz="2000" dirty="0" smtClean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images.yandex.ru</a:t>
            </a:r>
            <a:r>
              <a:rPr lang="ru-RU" sz="2000" dirty="0" smtClean="0"/>
              <a:t> - фото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0"/>
            <a:ext cx="1581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Земноводные — это такие животные, которые одну часть своей жизни проводят в водоемах, а другую — на суше.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429396"/>
            <a:ext cx="9797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http://aida.ucoz.ru</a:t>
            </a:r>
            <a:endParaRPr lang="ru-RU" sz="8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6842" y="-12700"/>
            <a:ext cx="357158" cy="687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72152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6988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/>
              <a:t>Земноводных также часто называют амфибиями (от греческого слова «</a:t>
            </a:r>
            <a:r>
              <a:rPr lang="ru-RU" sz="2400" b="1" dirty="0" err="1" smtClean="0"/>
              <a:t>амфибиос</a:t>
            </a:r>
            <a:r>
              <a:rPr lang="ru-RU" sz="2400" b="1" dirty="0" smtClean="0"/>
              <a:t>», что означает «ведущий двойную жизнь»). </a:t>
            </a:r>
            <a:r>
              <a:rPr lang="ru-RU" sz="2400" b="1" dirty="0" smtClean="0"/>
              <a:t>К ним относятся….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59626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57422" y="6215082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лягушка</a:t>
            </a:r>
            <a:endParaRPr lang="ru-RU" sz="2400" b="1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429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жаба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14356"/>
            <a:ext cx="5286380" cy="474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292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саламандра</a:t>
            </a:r>
            <a:endParaRPr lang="ru-RU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0"/>
            <a:ext cx="7000904" cy="464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тритон</a:t>
            </a:r>
            <a:endParaRPr lang="ru-RU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71438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44" y="3811012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Обычно кожа амфибий эластичная, очень тонкая и не защищена ни мехом, ни чешуей, ни роговыми пластинками. А необычайная важность ее заключается в том, что через кожу, как и с помощью легких, земноводные дышат! Для такого дыхания необходимо, чтобы кожа постоянно была влажной, поэтому земноводные выделяют особую жидкость, которая, распространяясь по поверхности кожи, удерживает на ней </a:t>
            </a:r>
            <a:r>
              <a:rPr lang="ru-RU" sz="2400" dirty="0" smtClean="0"/>
              <a:t>влагу.</a:t>
            </a:r>
            <a:endParaRPr lang="ru-RU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52"/>
            <a:ext cx="52959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28662" y="273051"/>
            <a:ext cx="7758138" cy="2084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Ни одна амфибия не пьет воды теми способами, которые являются привычными для других животных, — все земноводные всасывают ее через кожу. Вот почему для нормального существования этих животных необходима сырость или близость водоема. </a:t>
            </a:r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285992"/>
            <a:ext cx="53578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4-12</Template>
  <TotalTime>105</TotalTime>
  <Words>521</Words>
  <Application>Microsoft Office PowerPoint</Application>
  <PresentationFormat>Экран (4:3)</PresentationFormat>
  <Paragraphs>46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4-12</vt:lpstr>
      <vt:lpstr>Жизнь земноводных весной</vt:lpstr>
      <vt:lpstr>Слайд 2</vt:lpstr>
      <vt:lpstr>Земноводные — это такие животные, которые одну часть своей жизни проводят в водоемах, а другую — на суше. </vt:lpstr>
      <vt:lpstr>Земноводных также часто называют амфибиями (от греческого слова «амфибиос», что означает «ведущий двойную жизнь»). К ним относятся…. </vt:lpstr>
      <vt:lpstr>жаба</vt:lpstr>
      <vt:lpstr>саламандра</vt:lpstr>
      <vt:lpstr>тритон</vt:lpstr>
      <vt:lpstr>Слайд 8</vt:lpstr>
      <vt:lpstr>Слайд 9</vt:lpstr>
      <vt:lpstr>Слайд 10</vt:lpstr>
      <vt:lpstr>Рассмотри рисунки.  Расскажи, откуда появляется и как развивается лягушка.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земноводных весной</dc:title>
  <dc:creator>Admin</dc:creator>
  <dc:description>http://aida.ucoz.ru</dc:description>
  <cp:lastModifiedBy>Admin</cp:lastModifiedBy>
  <cp:revision>11</cp:revision>
  <dcterms:created xsi:type="dcterms:W3CDTF">2011-05-09T11:18:07Z</dcterms:created>
  <dcterms:modified xsi:type="dcterms:W3CDTF">2011-05-09T13:03:44Z</dcterms:modified>
</cp:coreProperties>
</file>